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648"/>
  </p:normalViewPr>
  <p:slideViewPr>
    <p:cSldViewPr snapToGrid="0">
      <p:cViewPr varScale="1">
        <p:scale>
          <a:sx n="117" d="100"/>
          <a:sy n="117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537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208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628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1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994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685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491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71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40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224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863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6431-AFED-4E75-B064-3A682FC425AD}" type="datetimeFigureOut">
              <a:rPr lang="de-AT" smtClean="0"/>
              <a:t>09.01.23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7C18-2276-40E5-AA0D-9A70BB0C30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55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583726" y="2453059"/>
            <a:ext cx="3241436" cy="3342547"/>
            <a:chOff x="3581560" y="720051"/>
            <a:chExt cx="5028878" cy="5028878"/>
          </a:xfrm>
          <a:solidFill>
            <a:srgbClr val="FFC000"/>
          </a:solidFill>
        </p:grpSpPr>
        <p:sp>
          <p:nvSpPr>
            <p:cNvPr id="5" name="Gebogener Pfeil 4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21292825"/>
                <a:gd name="adj4" fmla="val 19766604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Gebogener Pfeil 13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4014266"/>
                <a:gd name="adj4" fmla="val 225382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Gebogener Pfeil 15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8210155"/>
                <a:gd name="adj4" fmla="val 644971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Gebogener Pfeil 17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12297380"/>
                <a:gd name="adj4" fmla="val 10771160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Gebogener Pfeil 19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16865256"/>
                <a:gd name="adj4" fmla="val 1519872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3" name="Gruppieren 42"/>
          <p:cNvGrpSpPr/>
          <p:nvPr/>
        </p:nvGrpSpPr>
        <p:grpSpPr>
          <a:xfrm>
            <a:off x="2752717" y="1757908"/>
            <a:ext cx="3241436" cy="3342547"/>
            <a:chOff x="3581560" y="720051"/>
            <a:chExt cx="5028878" cy="5028878"/>
          </a:xfrm>
          <a:solidFill>
            <a:srgbClr val="FFC000"/>
          </a:solidFill>
        </p:grpSpPr>
        <p:sp>
          <p:nvSpPr>
            <p:cNvPr id="45" name="Gebogener Pfeil 44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21292825"/>
                <a:gd name="adj4" fmla="val 19766604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Gebogener Pfeil 46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4014266"/>
                <a:gd name="adj4" fmla="val 225382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Gebogener Pfeil 48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8210155"/>
                <a:gd name="adj4" fmla="val 644971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Gebogener Pfeil 50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12297380"/>
                <a:gd name="adj4" fmla="val 10771160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Gebogener Pfeil 52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16865256"/>
                <a:gd name="adj4" fmla="val 1519872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54" name="Gruppieren 53"/>
          <p:cNvGrpSpPr/>
          <p:nvPr/>
        </p:nvGrpSpPr>
        <p:grpSpPr>
          <a:xfrm>
            <a:off x="4916357" y="1026540"/>
            <a:ext cx="3241436" cy="3342547"/>
            <a:chOff x="3581560" y="720051"/>
            <a:chExt cx="5028878" cy="5028878"/>
          </a:xfrm>
          <a:solidFill>
            <a:srgbClr val="FFC000"/>
          </a:solidFill>
        </p:grpSpPr>
        <p:sp>
          <p:nvSpPr>
            <p:cNvPr id="56" name="Gebogener Pfeil 55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21292825"/>
                <a:gd name="adj4" fmla="val 19766604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Gebogener Pfeil 57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4014266"/>
                <a:gd name="adj4" fmla="val 225382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Gebogener Pfeil 59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8210155"/>
                <a:gd name="adj4" fmla="val 644971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Gebogener Pfeil 61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12297380"/>
                <a:gd name="adj4" fmla="val 10771160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Gebogener Pfeil 63"/>
            <p:cNvSpPr/>
            <p:nvPr/>
          </p:nvSpPr>
          <p:spPr>
            <a:xfrm>
              <a:off x="3581560" y="720051"/>
              <a:ext cx="5028878" cy="5028878"/>
            </a:xfrm>
            <a:prstGeom prst="circularArrow">
              <a:avLst>
                <a:gd name="adj1" fmla="val 5202"/>
                <a:gd name="adj2" fmla="val 336015"/>
                <a:gd name="adj3" fmla="val 16865256"/>
                <a:gd name="adj4" fmla="val 15198729"/>
                <a:gd name="adj5" fmla="val 6068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5" name="Ellipse 64"/>
          <p:cNvSpPr/>
          <p:nvPr/>
        </p:nvSpPr>
        <p:spPr>
          <a:xfrm>
            <a:off x="926851" y="3267148"/>
            <a:ext cx="2462805" cy="161778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Personzentrierte</a:t>
            </a:r>
            <a:r>
              <a:rPr lang="de-DE" dirty="0">
                <a:solidFill>
                  <a:schemeClr val="tx1"/>
                </a:solidFill>
              </a:rPr>
              <a:t> Momente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3179896" y="2489275"/>
            <a:ext cx="2462805" cy="161778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Personzentrierte</a:t>
            </a:r>
            <a:r>
              <a:rPr lang="de-DE" dirty="0">
                <a:solidFill>
                  <a:schemeClr val="tx1"/>
                </a:solidFill>
              </a:rPr>
              <a:t> Muster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5375498" y="1806350"/>
            <a:ext cx="2462805" cy="161778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Personzentrierte</a:t>
            </a:r>
            <a:r>
              <a:rPr lang="de-DE" dirty="0">
                <a:solidFill>
                  <a:schemeClr val="tx1"/>
                </a:solidFill>
              </a:rPr>
              <a:t> Kultur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 rot="20542612">
            <a:off x="1043566" y="2268692"/>
            <a:ext cx="1221169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Impact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 rot="20542612">
            <a:off x="5807365" y="714734"/>
            <a:ext cx="1221169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Impact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 rot="20542612">
            <a:off x="3731086" y="1405105"/>
            <a:ext cx="1221169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Impact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926490" y="3922751"/>
            <a:ext cx="1290485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Energie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554351" y="5309416"/>
            <a:ext cx="1260677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Energie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3679622" y="4605914"/>
            <a:ext cx="1315474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Energie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126055" y="4763750"/>
            <a:ext cx="2156776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PERFORMEN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3320713" y="4133483"/>
            <a:ext cx="2156776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GEDEIHEN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5435243" y="3469191"/>
            <a:ext cx="2156776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AUFBLÜHEN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783725" y="2979414"/>
            <a:ext cx="2332297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GEMEINSAMES VERSTÄNDNIS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62190" y="2279212"/>
            <a:ext cx="2409967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AUFSCHWUNG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289086" y="1621345"/>
            <a:ext cx="2409967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INNOVATION</a:t>
            </a:r>
            <a:endParaRPr lang="de-AT" b="1" dirty="0">
              <a:solidFill>
                <a:schemeClr val="tx1"/>
              </a:solidFill>
            </a:endParaRPr>
          </a:p>
        </p:txBody>
      </p:sp>
      <p:grpSp>
        <p:nvGrpSpPr>
          <p:cNvPr id="85" name="Gruppieren 84"/>
          <p:cNvGrpSpPr/>
          <p:nvPr/>
        </p:nvGrpSpPr>
        <p:grpSpPr>
          <a:xfrm>
            <a:off x="2921519" y="3601449"/>
            <a:ext cx="474680" cy="429260"/>
            <a:chOff x="1593859" y="1193589"/>
            <a:chExt cx="748575" cy="511211"/>
          </a:xfrm>
        </p:grpSpPr>
        <p:cxnSp>
          <p:nvCxnSpPr>
            <p:cNvPr id="86" name="Gerade Verbindung mit Pfeil 85"/>
            <p:cNvCxnSpPr/>
            <p:nvPr/>
          </p:nvCxnSpPr>
          <p:spPr>
            <a:xfrm flipV="1">
              <a:off x="1593859" y="1193589"/>
              <a:ext cx="443775" cy="20641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mit Pfeil 86"/>
            <p:cNvCxnSpPr/>
            <p:nvPr/>
          </p:nvCxnSpPr>
          <p:spPr>
            <a:xfrm flipV="1">
              <a:off x="1746259" y="1345989"/>
              <a:ext cx="443775" cy="20641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mit Pfeil 87"/>
            <p:cNvCxnSpPr/>
            <p:nvPr/>
          </p:nvCxnSpPr>
          <p:spPr>
            <a:xfrm flipV="1">
              <a:off x="1898659" y="1498389"/>
              <a:ext cx="443775" cy="20641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Nach unten gekrümmter Pfeil 92"/>
          <p:cNvSpPr/>
          <p:nvPr/>
        </p:nvSpPr>
        <p:spPr>
          <a:xfrm rot="20418409">
            <a:off x="435898" y="491303"/>
            <a:ext cx="5635952" cy="1514366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4" name="Nach unten gekrümmter Pfeil 93"/>
          <p:cNvSpPr/>
          <p:nvPr/>
        </p:nvSpPr>
        <p:spPr>
          <a:xfrm rot="9600662">
            <a:off x="2546559" y="4875218"/>
            <a:ext cx="5635952" cy="1514366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5" name="Nach unten gekrümmter Pfeil 94"/>
          <p:cNvSpPr/>
          <p:nvPr/>
        </p:nvSpPr>
        <p:spPr>
          <a:xfrm rot="9600662">
            <a:off x="5056693" y="4713259"/>
            <a:ext cx="1955141" cy="395498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6" name="Nach unten gekrümmter Pfeil 95"/>
          <p:cNvSpPr/>
          <p:nvPr/>
        </p:nvSpPr>
        <p:spPr>
          <a:xfrm rot="9600662">
            <a:off x="2297830" y="5434652"/>
            <a:ext cx="1955141" cy="395498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7" name="Nach unten gekrümmter Pfeil 96"/>
          <p:cNvSpPr/>
          <p:nvPr/>
        </p:nvSpPr>
        <p:spPr>
          <a:xfrm rot="20527269">
            <a:off x="4311515" y="836441"/>
            <a:ext cx="1955141" cy="395498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98" name="Nach unten gekrümmter Pfeil 97"/>
          <p:cNvSpPr/>
          <p:nvPr/>
        </p:nvSpPr>
        <p:spPr>
          <a:xfrm rot="20527269">
            <a:off x="2031937" y="1658795"/>
            <a:ext cx="1955141" cy="395498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100" name="Gerade Verbindung mit Pfeil 99"/>
          <p:cNvCxnSpPr/>
          <p:nvPr/>
        </p:nvCxnSpPr>
        <p:spPr>
          <a:xfrm flipV="1">
            <a:off x="345561" y="6699738"/>
            <a:ext cx="7991514" cy="175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 flipH="1" flipV="1">
            <a:off x="324742" y="216645"/>
            <a:ext cx="22466" cy="63266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5375498" y="6254895"/>
            <a:ext cx="3799221" cy="5292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Aufnahmefähigkeit- und </a:t>
            </a:r>
            <a:r>
              <a:rPr lang="de-DE" sz="1100" dirty="0" err="1">
                <a:solidFill>
                  <a:schemeClr val="tx1"/>
                </a:solidFill>
              </a:rPr>
              <a:t>kapazität</a:t>
            </a:r>
            <a:endParaRPr lang="de-AT" sz="1100" dirty="0">
              <a:solidFill>
                <a:schemeClr val="tx1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400391" y="137232"/>
            <a:ext cx="319546" cy="20922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Vitalität</a:t>
            </a:r>
            <a:endParaRPr lang="de-AT" sz="1100" dirty="0">
              <a:solidFill>
                <a:schemeClr val="tx1"/>
              </a:solidFill>
            </a:endParaRPr>
          </a:p>
        </p:txBody>
      </p:sp>
      <p:grpSp>
        <p:nvGrpSpPr>
          <p:cNvPr id="107" name="Gruppieren 106"/>
          <p:cNvGrpSpPr/>
          <p:nvPr/>
        </p:nvGrpSpPr>
        <p:grpSpPr>
          <a:xfrm>
            <a:off x="5124159" y="2848045"/>
            <a:ext cx="474680" cy="429260"/>
            <a:chOff x="1593859" y="1193589"/>
            <a:chExt cx="748575" cy="511211"/>
          </a:xfrm>
        </p:grpSpPr>
        <p:cxnSp>
          <p:nvCxnSpPr>
            <p:cNvPr id="108" name="Gerade Verbindung mit Pfeil 107"/>
            <p:cNvCxnSpPr/>
            <p:nvPr/>
          </p:nvCxnSpPr>
          <p:spPr>
            <a:xfrm flipV="1">
              <a:off x="1593859" y="1193589"/>
              <a:ext cx="443775" cy="20641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mit Pfeil 108"/>
            <p:cNvCxnSpPr/>
            <p:nvPr/>
          </p:nvCxnSpPr>
          <p:spPr>
            <a:xfrm flipV="1">
              <a:off x="1746259" y="1345989"/>
              <a:ext cx="443775" cy="20641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 Verbindung mit Pfeil 109"/>
            <p:cNvCxnSpPr/>
            <p:nvPr/>
          </p:nvCxnSpPr>
          <p:spPr>
            <a:xfrm flipV="1">
              <a:off x="1898659" y="1498389"/>
              <a:ext cx="443775" cy="206411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Gebogener Pfeil 114"/>
          <p:cNvSpPr/>
          <p:nvPr/>
        </p:nvSpPr>
        <p:spPr>
          <a:xfrm>
            <a:off x="7204075" y="274874"/>
            <a:ext cx="3241436" cy="3342547"/>
          </a:xfrm>
          <a:prstGeom prst="circularArrow">
            <a:avLst>
              <a:gd name="adj1" fmla="val 5202"/>
              <a:gd name="adj2" fmla="val 336015"/>
              <a:gd name="adj3" fmla="val 12297380"/>
              <a:gd name="adj4" fmla="val 10771160"/>
              <a:gd name="adj5" fmla="val 6068"/>
            </a:avLst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6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D2B11F78B184FB94E0BB84687E30B" ma:contentTypeVersion="10" ma:contentTypeDescription="Create a new document." ma:contentTypeScope="" ma:versionID="62279eb1dec5ab9cdd6a03203b5d6bbb">
  <xsd:schema xmlns:xsd="http://www.w3.org/2001/XMLSchema" xmlns:xs="http://www.w3.org/2001/XMLSchema" xmlns:p="http://schemas.microsoft.com/office/2006/metadata/properties" xmlns:ns2="de3809ae-f680-41a8-9f7b-dd584c60a912" xmlns:ns3="b7186171-de1f-4ccf-812a-d88f14beb128" targetNamespace="http://schemas.microsoft.com/office/2006/metadata/properties" ma:root="true" ma:fieldsID="94a6a260e2101473abecbc4e9c38264b" ns2:_="" ns3:_="">
    <xsd:import namespace="de3809ae-f680-41a8-9f7b-dd584c60a912"/>
    <xsd:import namespace="b7186171-de1f-4ccf-812a-d88f14beb1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809ae-f680-41a8-9f7b-dd584c60a9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0a60ba5-4f5d-4bae-b3fb-43b1cc25ff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86171-de1f-4ccf-812a-d88f14beb128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d8dd6a9-decc-4862-bc1f-7214b8a5db15}" ma:internalName="TaxCatchAll" ma:showField="CatchAllData" ma:web="b7186171-de1f-4ccf-812a-d88f14beb1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3809ae-f680-41a8-9f7b-dd584c60a912">
      <Terms xmlns="http://schemas.microsoft.com/office/infopath/2007/PartnerControls"/>
    </lcf76f155ced4ddcb4097134ff3c332f>
    <TaxCatchAll xmlns="b7186171-de1f-4ccf-812a-d88f14beb128" xsi:nil="true"/>
  </documentManagement>
</p:properties>
</file>

<file path=customXml/itemProps1.xml><?xml version="1.0" encoding="utf-8"?>
<ds:datastoreItem xmlns:ds="http://schemas.openxmlformats.org/officeDocument/2006/customXml" ds:itemID="{2A8F3FFF-BDC8-48B3-8326-D1A26349CE5C}"/>
</file>

<file path=customXml/itemProps2.xml><?xml version="1.0" encoding="utf-8"?>
<ds:datastoreItem xmlns:ds="http://schemas.openxmlformats.org/officeDocument/2006/customXml" ds:itemID="{9126DCC8-C958-4766-AC66-599B0B359591}"/>
</file>

<file path=customXml/itemProps3.xml><?xml version="1.0" encoding="utf-8"?>
<ds:datastoreItem xmlns:ds="http://schemas.openxmlformats.org/officeDocument/2006/customXml" ds:itemID="{197696F5-8594-4E0F-88C0-BD0E740B8F0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Universitaet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Wallner</dc:creator>
  <cp:lastModifiedBy>Hanna Mayer</cp:lastModifiedBy>
  <cp:revision>9</cp:revision>
  <dcterms:created xsi:type="dcterms:W3CDTF">2019-03-05T12:37:28Z</dcterms:created>
  <dcterms:modified xsi:type="dcterms:W3CDTF">2023-01-09T09:13:15Z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0x010100ABFD2B11F78B184FB94E0BB84687E30B</vt:lpwstr>
  </property>
</Properties>
</file>